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03T05:26:23.060"/>
    </inkml:context>
    <inkml:brush xml:id="br0">
      <inkml:brushProperty name="width" value="0.35" units="cm"/>
      <inkml:brushProperty name="height" value="0.35" units="cm"/>
      <inkml:brushProperty name="color" value="#0B868D"/>
      <inkml:brushProperty name="inkEffects" value="ocean"/>
      <inkml:brushProperty name="anchorX" value="0"/>
      <inkml:brushProperty name="anchorY" value="0"/>
      <inkml:brushProperty name="scaleFactor" value="0.5"/>
    </inkml:brush>
  </inkml:definitions>
  <inkml:trace contextRef="#ctx0" brushRef="#br0">1 0 24575,'0'0'0,"2"0"0,4 0 0,3 0 0,5 0 0,1 0 0,5 0 0,2 0 0,1 0 0,-2 0 0,-2 0 0,1 0 0,-1 0 0,-1 0 0,-1 0 0,-1 0 0,1 0 0,0 0 0,0 0 0,0 0 0,-2 0 0,3 0 0,0 0 0,1 0 0,1 0 0,-2 0 0,0 0 0,-2 0 0,0 0 0,-2 0 0,3 0 0,0 0 0,0 0 0,-1 0 0,0 0 0,2 0 0,-1 0 0,3 0 0,2 0 0,3 0 0,-2 0 0,-1 0 0,0 0 0,1 0 0,-1 0 0,1 0 0,-2 0 0,-1 0 0,0 0 0,-1 0 0,-1 0 0,2 0 0,-1 0 0,-2 0 0,0 0 0,-1 0 0,2 0 0,-1 0 0,3 0 0,-1 0 0,0 0 0,1 0 0,-1 0 0,-1 0 0,-1 0 0,-1 0 0,2 0 0,3 0 0,-2 0 0,1 0 0,0 0 0,0 0 0,-1 0 0,1 0 0,-1 0 0,1 0 0,0 0 0,5 0 0,1 0 0,-1 0 0,0 0 0,-2 0 0,-2 0 0,1 0 0,-3 0 0,-1 0 0,-1 0 0,-1 0 0,-1 0 0,2 0 0,2 0 0,4 0 0,2 0 0,1 0 0,-1 0 0,-2 0 0,-3 0 0,0 0 0,2 0 0,-1 0 0,4 0 0,-2 0 0,0 0 0,-3 0 0,-2 0 0,1 0 0,-1 0 0,-1 0 0,2 0 0,-1 0 0,3 0 0,1 0 0,0 0 0,1 0 0,-1 0 0,0 0 0,0 0 0,-3 0 0,-1 0 0,-2 0 0,-1 0 0,-1 0 0,0 0 0,0 0 0,0 0 0,0 0 0,0 0 0,0 0 0,0 0 0,0 0 0,0 0 0,3 0 0,0 0 0,3 0 0,2 0 0,5 0 0,2 0 0,1 0 0,1 0 0,-1 0 0,-3 0 0,0 0 0,-4 0 0,0 0 0,1 0 0,-2 0 0,-2 0 0,-2 0 0,-2 0 0,0 0 0,-2 0 0,0 0 0,0 0 0,2 0 0,1 0 0,0 0 0,2 0 0,0 0 0,1 0 0,3 0 0,-1 0 0,1 0 0,-1 0 0,4 0 0,0 0 0,0 0 0,-4 0 0,-1 0 0,0 0 0,-2 0 0,1 0 0,2 0 0,2 0 0,2 0 0,1 0 0,-2 0 0,0 0 0,1 0 0,-3 0 0,-1 0 0,-4 0 0,-1 0 0,-4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60E22-10F1-284F-FF25-AB8054F38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55732-4386-DA0F-6087-3274FBF8D1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48BDA-24A0-6969-D0A5-7BB1799DA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07CAB-0D61-6DD3-0129-531D28662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63EFD-3FB7-B304-4895-E1CB33B17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8711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0BCF7-87D5-EB56-530E-97ACAD9C7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3911B0-2B62-525E-B0C7-F866FE2564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F5761-84A6-DA5A-ABE7-BA41E41F6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47539-23E9-E98B-C36B-88942D212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1BFE0-3ABD-CE64-60F6-0CED44C5F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2464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98CE85-0D12-8D7E-0BA4-D993AE8877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DC6FA4-BACA-BAFC-9575-59DDE60C1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6ABB7-C6D8-D212-DFCA-3C934ED13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00358-8739-E836-B5E5-2816FEAD1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C92D9-6C0D-0F6B-A69C-CAD0F0953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682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0FB97-7DD6-8358-7C12-3741A2724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65628-014F-87AE-C3AF-087EE497A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99F66-BFCB-FED5-06E9-5F0437C36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2383C-068D-3D40-99E3-B53AF98E5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9D9CE-ECF9-065F-3F17-AEEC14848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4401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1B48D-8786-6D30-8F05-E5CAB0E36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448BB-22F9-713E-6941-A2BB970F2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E187B-EC5D-45DA-6D85-85132E41F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0CD1A-2320-1770-988D-BC7F376C3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AE54C-8601-4AD5-BFBD-1C94BF19B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851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C014B-4C80-5C84-FFB1-9FB5E2596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161EC-64DC-CE35-FE32-E94ADD1F8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061842-EA69-689D-142A-C44AACFFA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F8A92-71FD-A214-E730-29EC9099D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CA55A4-A068-6C93-D754-9E9671F91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47B05-B433-E739-915A-CCC7FD19B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6988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A635-DBF5-C504-6F7C-18D90280E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85D94-099B-A73A-CE8D-9A250C239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981D3B-7807-549A-D50C-6F8B9723C8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D012B3-DB58-7C1C-1614-29FCA73B61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44737C-90B6-8B4C-766F-A03DCB5B3C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35F300-D779-1A05-5842-0C8A1483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02C41F-E765-3009-B6E6-0FCD1A657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6E203A-F001-D8F4-5E3A-59B9D0524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5789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260FB-9EF9-127F-95FE-9DB80912E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1B1557-92D3-5066-FC17-36C612CE4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B6C0F8-7E06-49E8-CE96-EDFDE6959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73B602-D72A-9B57-25A1-A318A7CC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0332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78985B-F7EB-5BC8-2621-CECF3CDF3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AD7F67-E822-9B40-838F-B8E8B01AE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526FBB-7E00-CC7F-7E87-0172DA4A3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581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C530-70BA-AF13-478E-04DFB42A9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7F300-6C70-C1AE-64A1-D437F1D79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A9F52-DC53-5D14-9899-B34B7D156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4119B-D1F2-B047-A5B0-745393D84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44E17-10A0-5381-1009-CBBB4FD0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2A86E-E5EA-F21C-C63E-D6ACEFC40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40828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B1A92-C1C3-1F06-E066-0B6775654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B405B7-7A75-8D4A-4390-2B64A5A24A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2C3256-4AF5-15A4-B4B8-3203A7218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D8C36F-D8FB-31B8-0908-792708CA3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67B87-361C-876A-1391-E04B035BA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2E9612-A90A-4569-8CB6-F65A1F172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7661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B4F755-685E-EDD3-93E8-749B8B1A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E8E2F-BAFA-2B66-A2E6-8CBACBA44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10452-8D94-5139-00F3-90A0CFF3D3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721F8-09D3-4CB2-88CE-051A5395B88F}" type="datetimeFigureOut">
              <a:rPr lang="en-IN" smtClean="0"/>
              <a:t>03-12-2023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FB658-6D2C-F9F5-0698-90B5DBD651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BC109-AC62-D792-DC3C-BA6E9FF7A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1361-B693-4F9F-B7DC-4CC42D9EE72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6519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0.png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black mouse pad with white text on it&#10;&#10;Description automatically generated">
            <a:extLst>
              <a:ext uri="{FF2B5EF4-FFF2-40B4-BE49-F238E27FC236}">
                <a16:creationId xmlns:a16="http://schemas.microsoft.com/office/drawing/2014/main" id="{2CCFAC89-92B7-35FA-38A4-A938A1417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" r="26882" b="578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67FFB3-CCFF-C88E-BA50-0CA06EAF4B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146" y="1113302"/>
            <a:ext cx="5275119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>
                <a:solidFill>
                  <a:schemeClr val="bg1"/>
                </a:solidFill>
              </a:rPr>
              <a:t>SUBURBAN OUTFITTERS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ONLINE SHOPPING PORTAL </a:t>
            </a:r>
            <a:endParaRPr lang="en-IN" sz="4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EB5A41-D2DE-9AFE-E3E1-9D55BB933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194" y="4317436"/>
            <a:ext cx="5909389" cy="2524663"/>
          </a:xfrm>
        </p:spPr>
        <p:txBody>
          <a:bodyPr>
            <a:normAutofit fontScale="92500" lnSpcReduction="10000"/>
          </a:bodyPr>
          <a:lstStyle/>
          <a:p>
            <a:pPr algn="l"/>
            <a:endParaRPr lang="en-IN" sz="1600" b="1" dirty="0">
              <a:solidFill>
                <a:srgbClr val="666666"/>
              </a:solidFill>
              <a:latin typeface="Lato Extended"/>
            </a:endParaRPr>
          </a:p>
          <a:p>
            <a:pPr algn="l"/>
            <a:r>
              <a:rPr lang="en-US" sz="1700" b="0" i="0" dirty="0">
                <a:solidFill>
                  <a:schemeClr val="bg1">
                    <a:lumMod val="85000"/>
                  </a:schemeClr>
                </a:solidFill>
                <a:effectLst/>
                <a:latin typeface="Söhne"/>
              </a:rPr>
              <a:t>The Future of Suburban Shopping</a:t>
            </a:r>
          </a:p>
          <a:p>
            <a:pPr algn="l"/>
            <a:endParaRPr lang="en-IN" sz="1600" b="1" i="0" dirty="0">
              <a:solidFill>
                <a:srgbClr val="666666"/>
              </a:solidFill>
              <a:effectLst/>
              <a:latin typeface="Lato Extended"/>
            </a:endParaRPr>
          </a:p>
          <a:p>
            <a:pPr algn="l"/>
            <a:r>
              <a:rPr lang="en-IN" sz="1600" b="1" i="0" dirty="0">
                <a:solidFill>
                  <a:srgbClr val="666666"/>
                </a:solidFill>
                <a:effectLst/>
                <a:latin typeface="Lato Extended"/>
              </a:rPr>
              <a:t>Web Based Applications – Group 7</a:t>
            </a:r>
          </a:p>
          <a:p>
            <a:pPr algn="l"/>
            <a:r>
              <a:rPr lang="en-IN" sz="1600" b="1" dirty="0">
                <a:solidFill>
                  <a:srgbClr val="666666"/>
                </a:solidFill>
                <a:latin typeface="Lato Extended"/>
              </a:rPr>
              <a:t>Akesh</a:t>
            </a:r>
          </a:p>
          <a:p>
            <a:pPr algn="l"/>
            <a:r>
              <a:rPr lang="en-IN" sz="1600" b="1" i="0" dirty="0">
                <a:solidFill>
                  <a:srgbClr val="666666"/>
                </a:solidFill>
                <a:effectLst/>
                <a:latin typeface="Lato Extended"/>
              </a:rPr>
              <a:t>Arunabh</a:t>
            </a:r>
          </a:p>
          <a:p>
            <a:pPr algn="l"/>
            <a:r>
              <a:rPr lang="en-IN" sz="1600" b="1" dirty="0">
                <a:solidFill>
                  <a:srgbClr val="666666"/>
                </a:solidFill>
                <a:latin typeface="Lato Extended"/>
              </a:rPr>
              <a:t>Smrutika</a:t>
            </a:r>
          </a:p>
          <a:p>
            <a:pPr algn="l"/>
            <a:r>
              <a:rPr lang="en-IN" sz="1600" b="1" i="0" dirty="0">
                <a:solidFill>
                  <a:srgbClr val="666666"/>
                </a:solidFill>
                <a:effectLst/>
                <a:latin typeface="Lato Extended"/>
              </a:rPr>
              <a:t>Sunita</a:t>
            </a:r>
          </a:p>
          <a:p>
            <a:pPr algn="l"/>
            <a:endParaRPr lang="en-IN" sz="1600" b="1" i="0" dirty="0">
              <a:solidFill>
                <a:srgbClr val="666666"/>
              </a:solidFill>
              <a:effectLst/>
              <a:latin typeface="Lato Extended"/>
            </a:endParaRPr>
          </a:p>
          <a:p>
            <a:pPr algn="l"/>
            <a:endParaRPr lang="en-IN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3CF69971-E4D3-3429-4402-9245174DF3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94" y="195725"/>
            <a:ext cx="1438552" cy="143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54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3A337-F426-175F-9442-7FD99227E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0863" y="0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Closing Remarks</a:t>
            </a:r>
          </a:p>
        </p:txBody>
      </p:sp>
      <p:pic>
        <p:nvPicPr>
          <p:cNvPr id="9" name="Picture Placeholder 8" descr="A pair of colorful sneakers&#10;&#10;Description automatically generated">
            <a:extLst>
              <a:ext uri="{FF2B5EF4-FFF2-40B4-BE49-F238E27FC236}">
                <a16:creationId xmlns:a16="http://schemas.microsoft.com/office/drawing/2014/main" id="{3D8A8443-D9F8-9FE1-A43B-4C78285E301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" r="5406"/>
          <a:stretch/>
        </p:blipFill>
        <p:spPr>
          <a:xfrm>
            <a:off x="20" y="10"/>
            <a:ext cx="6372205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E2E85C-C99E-0962-0396-5AAE686D0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4476" y="2686688"/>
            <a:ext cx="6166514" cy="2314520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Ethics and critical thinking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Summary of the project's aim and vision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Acknowledgment of team effort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Feedback and continuous improvement</a:t>
            </a:r>
          </a:p>
        </p:txBody>
      </p:sp>
    </p:spTree>
    <p:extLst>
      <p:ext uri="{BB962C8B-B14F-4D97-AF65-F5344CB8AC3E}">
        <p14:creationId xmlns:p14="http://schemas.microsoft.com/office/powerpoint/2010/main" val="2923284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89721-1EC1-2DE8-F5AE-19F424841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0273"/>
            <a:ext cx="9144000" cy="238760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Picture 4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6B5D8A57-F27B-E5EC-AE9E-7850722AD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122" y="4294803"/>
            <a:ext cx="1014315" cy="1014315"/>
          </a:xfrm>
          <a:prstGeom prst="rect">
            <a:avLst/>
          </a:prstGeom>
        </p:spPr>
      </p:pic>
      <p:pic>
        <p:nvPicPr>
          <p:cNvPr id="7" name="Picture 6" descr="A white sign with black text&#10;&#10;Description automatically generated">
            <a:extLst>
              <a:ext uri="{FF2B5EF4-FFF2-40B4-BE49-F238E27FC236}">
                <a16:creationId xmlns:a16="http://schemas.microsoft.com/office/drawing/2014/main" id="{F873088F-5DDE-D637-D044-FC77D75DD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 descr="A black and white rectangular sign with white text&#10;&#10;Description automatically generated">
            <a:extLst>
              <a:ext uri="{FF2B5EF4-FFF2-40B4-BE49-F238E27FC236}">
                <a16:creationId xmlns:a16="http://schemas.microsoft.com/office/drawing/2014/main" id="{F12CA4D5-3B9E-6489-30CD-9B1902A28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114" y="0"/>
            <a:ext cx="1947771" cy="17907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7207CCE9-D325-D0B1-B0E9-4949D98F7E11}"/>
                  </a:ext>
                </a:extLst>
              </p14:cNvPr>
              <p14:cNvContentPartPr/>
              <p14:nvPr/>
            </p14:nvContentPartPr>
            <p14:xfrm>
              <a:off x="5491240" y="4897120"/>
              <a:ext cx="12855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7207CCE9-D325-D0B1-B0E9-4949D98F7E1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28600" y="4834120"/>
                <a:ext cx="1411200" cy="12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1897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C3D0D-A52B-E07A-3677-8C904FA67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470" y="748607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B685-6B67-6870-09C7-10003FC97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Introduction to Suburban Outfitters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Business Use Case Model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Products and Services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UI/UX Enhancement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Customer Journey of Website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Challenges and Opportunities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Future Plans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 Closing Remarks</a:t>
            </a:r>
          </a:p>
        </p:txBody>
      </p:sp>
      <p:pic>
        <p:nvPicPr>
          <p:cNvPr id="9" name="Picture Placeholder 8" descr="A group of coats in a snowy area&#10;&#10;Description automatically generated">
            <a:extLst>
              <a:ext uri="{FF2B5EF4-FFF2-40B4-BE49-F238E27FC236}">
                <a16:creationId xmlns:a16="http://schemas.microsoft.com/office/drawing/2014/main" id="{280AE003-D1F7-6A3D-1972-29C28EA3E5B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0" r="24728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51133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Placeholder 8" descr="A tablet with a black screen&#10;&#10;Description automatically generated with medium confidence">
            <a:extLst>
              <a:ext uri="{FF2B5EF4-FFF2-40B4-BE49-F238E27FC236}">
                <a16:creationId xmlns:a16="http://schemas.microsoft.com/office/drawing/2014/main" id="{CE9321A0-2F38-B496-F01D-BAAC1663D72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7" r="2924"/>
          <a:stretch/>
        </p:blipFill>
        <p:spPr>
          <a:xfrm>
            <a:off x="20" y="10"/>
            <a:ext cx="6438880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A30DB8-FBCF-CF09-22B2-D4FBFDB2FF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68352" y="1631108"/>
            <a:ext cx="5675164" cy="580548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Overview of ‘Suburban Outfitters’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Development of the online store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Goals for the online shopping platform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Importance of Online Shopping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Scope of project in real-world scenario</a:t>
            </a:r>
          </a:p>
        </p:txBody>
      </p:sp>
    </p:spTree>
    <p:extLst>
      <p:ext uri="{BB962C8B-B14F-4D97-AF65-F5344CB8AC3E}">
        <p14:creationId xmlns:p14="http://schemas.microsoft.com/office/powerpoint/2010/main" val="1690885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673914-AFD9-D480-B41D-10BCF5170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Business Use Case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C67822-0C6A-D2C5-79EE-01DE86455F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Agile System Development method adopted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Key use cases: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Customer account creation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Viewing personal details and order history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Modifying personal information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Deleting or deactivating an account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Admin roles in inventory management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Order management and processing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Shopping Cart and Wishlist management</a:t>
            </a:r>
            <a:endParaRPr lang="en-US" sz="1700" b="0" i="0" dirty="0">
              <a:effectLst/>
            </a:endParaRPr>
          </a:p>
          <a:p>
            <a:pPr marL="514350" lvl="1" indent="-228600"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Dynamic Website Features</a:t>
            </a:r>
            <a:endParaRPr lang="en-US" sz="1700" b="0" i="0" dirty="0"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9" name="Picture Placeholder 8" descr="A group of people in a room with a diagram&#10;&#10;Description automatically generated">
            <a:extLst>
              <a:ext uri="{FF2B5EF4-FFF2-40B4-BE49-F238E27FC236}">
                <a16:creationId xmlns:a16="http://schemas.microsoft.com/office/drawing/2014/main" id="{E15A051B-958C-55BE-3996-A5DBF2CBFA3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2" r="28782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55056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653F4-B8ED-7607-A41F-064380185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Products and Services</a:t>
            </a:r>
          </a:p>
        </p:txBody>
      </p:sp>
      <p:pic>
        <p:nvPicPr>
          <p:cNvPr id="13" name="Picture 12" descr="A collage of posters&#10;&#10;Description automatically generated">
            <a:extLst>
              <a:ext uri="{FF2B5EF4-FFF2-40B4-BE49-F238E27FC236}">
                <a16:creationId xmlns:a16="http://schemas.microsoft.com/office/drawing/2014/main" id="{B5022752-C159-F1F9-F44E-D6146029EA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827" b="8650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C21444-9CF0-A5CF-500E-1F456596F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13787" y="2333297"/>
            <a:ext cx="5541363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Wide range of products offered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Importance of product and service quality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Seasonal collections and limited-edition releases</a:t>
            </a:r>
          </a:p>
        </p:txBody>
      </p:sp>
    </p:spTree>
    <p:extLst>
      <p:ext uri="{BB962C8B-B14F-4D97-AF65-F5344CB8AC3E}">
        <p14:creationId xmlns:p14="http://schemas.microsoft.com/office/powerpoint/2010/main" val="301565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86C8C6-E959-5326-2BAD-1C9F5D557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383473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UI/UX Enhancement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3EA4BF-EA8D-6D69-2671-BF15C8CCF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7698" y="2378934"/>
            <a:ext cx="5752322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Frontend technologies: HTML, CSS, Bootstrap 5, JavaScript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Backend functionalities: PHP, MySQL, WampServer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User-centric interface design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Enhancements for ease of navigation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9" name="Picture Placeholder 8" descr="A computer screen with text on it&#10;&#10;Description automatically generated">
            <a:extLst>
              <a:ext uri="{FF2B5EF4-FFF2-40B4-BE49-F238E27FC236}">
                <a16:creationId xmlns:a16="http://schemas.microsoft.com/office/drawing/2014/main" id="{C4E031BA-2AA9-0D3A-6CCB-420C63A3BE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61" r="25463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5" name="Picture 4" descr="A computer screen with a blue screen&#10;&#10;Description automatically generated">
            <a:extLst>
              <a:ext uri="{FF2B5EF4-FFF2-40B4-BE49-F238E27FC236}">
                <a16:creationId xmlns:a16="http://schemas.microsoft.com/office/drawing/2014/main" id="{08496F4C-2A3F-5D2A-6E83-D7899509BA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528" y="5440321"/>
            <a:ext cx="571018" cy="571018"/>
          </a:xfrm>
          <a:prstGeom prst="rect">
            <a:avLst/>
          </a:prstGeom>
        </p:spPr>
      </p:pic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36FF420-5777-685E-955B-BB96CE9962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384" y="5428565"/>
            <a:ext cx="571019" cy="571019"/>
          </a:xfrm>
          <a:prstGeom prst="rect">
            <a:avLst/>
          </a:prstGeom>
        </p:spPr>
      </p:pic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7562ADE-3608-0FE1-E229-FCAC5E092E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134" y="5428565"/>
            <a:ext cx="523125" cy="571019"/>
          </a:xfrm>
          <a:prstGeom prst="rect">
            <a:avLst/>
          </a:prstGeom>
        </p:spPr>
      </p:pic>
      <p:pic>
        <p:nvPicPr>
          <p:cNvPr id="12" name="Picture 1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7D218E1-2BA7-1217-9FF5-EFC1DA9C8E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338" y="5473983"/>
            <a:ext cx="457041" cy="503695"/>
          </a:xfrm>
          <a:prstGeom prst="rect">
            <a:avLst/>
          </a:prstGeom>
        </p:spPr>
      </p:pic>
      <p:pic>
        <p:nvPicPr>
          <p:cNvPr id="14" name="Picture 1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ABEB89D-6755-0261-0A25-ECEFA25CA9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542" y="5452078"/>
            <a:ext cx="454200" cy="547506"/>
          </a:xfrm>
          <a:prstGeom prst="rect">
            <a:avLst/>
          </a:prstGeom>
        </p:spPr>
      </p:pic>
      <p:pic>
        <p:nvPicPr>
          <p:cNvPr id="16" name="Picture 15" descr="A blue and white logo&#10;&#10;Description automatically generated">
            <a:extLst>
              <a:ext uri="{FF2B5EF4-FFF2-40B4-BE49-F238E27FC236}">
                <a16:creationId xmlns:a16="http://schemas.microsoft.com/office/drawing/2014/main" id="{A13567D0-5903-8669-2720-F05714A9C7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746" y="5498731"/>
            <a:ext cx="454200" cy="454200"/>
          </a:xfrm>
          <a:prstGeom prst="rect">
            <a:avLst/>
          </a:prstGeom>
        </p:spPr>
      </p:pic>
      <p:pic>
        <p:nvPicPr>
          <p:cNvPr id="18" name="Picture 17" descr="A logo of a website&#10;&#10;Description automatically generated with medium confidence">
            <a:extLst>
              <a:ext uri="{FF2B5EF4-FFF2-40B4-BE49-F238E27FC236}">
                <a16:creationId xmlns:a16="http://schemas.microsoft.com/office/drawing/2014/main" id="{A6D19C74-3F3C-E8DF-A8D9-CADC7DCFF18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50" y="5498731"/>
            <a:ext cx="454200" cy="4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29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0368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5" name="Picture 5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FFA0495-6A91-3265-A3D5-FE8991615B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7" t="9091" r="23956" b="-1"/>
          <a:stretch/>
        </p:blipFill>
        <p:spPr>
          <a:xfrm>
            <a:off x="3523488" y="1050368"/>
            <a:ext cx="8668512" cy="685800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1050368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A5A0D-E8A5-74B9-6E51-11A3B53A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2172731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Customer Journey of Website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1397159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5597288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2C1D1C0-910F-32D4-F636-E47AC0645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0503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B025F07-FF9D-D41D-1015-FE0607419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122584"/>
            <a:ext cx="12192000" cy="93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4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FCA317-CE10-932D-8C53-96054BAF6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774" y="94537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Challenges and Opportunities</a:t>
            </a:r>
          </a:p>
        </p:txBody>
      </p:sp>
      <p:pic>
        <p:nvPicPr>
          <p:cNvPr id="9" name="Picture Placeholder 8" descr="A collage of images of different types of objects&#10;&#10;Description automatically generated">
            <a:extLst>
              <a:ext uri="{FF2B5EF4-FFF2-40B4-BE49-F238E27FC236}">
                <a16:creationId xmlns:a16="http://schemas.microsoft.com/office/drawing/2014/main" id="{26B78D8F-3E45-A623-EDAD-A23248A227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6" r="20825" b="1"/>
          <a:stretch/>
        </p:blipFill>
        <p:spPr>
          <a:xfrm>
            <a:off x="20" y="10"/>
            <a:ext cx="6438880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3C37C-6C8B-8977-4693-634E90B51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4476" y="2181760"/>
            <a:ext cx="6438879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Balancing user experience with technical functionality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Responsive design for various devices</a:t>
            </a:r>
          </a:p>
          <a:p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Integration of real-time data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Security Protocol Restrictions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88656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0DEEE1-166D-2B27-050E-773ACDEF2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5167" y="1609803"/>
            <a:ext cx="5689309" cy="3843666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Customer feedback loop</a:t>
            </a:r>
          </a:p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Shipping management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Vendor management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Payment Processing</a:t>
            </a:r>
          </a:p>
          <a:p>
            <a:pPr marL="114300"/>
            <a:endParaRPr lang="en-US" sz="2000" dirty="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 dirty="0"/>
              <a:t>Website domain and hosting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9" name="Picture Placeholder 8" descr="A blue and white poster with text&#10;&#10;Description automatically generated">
            <a:extLst>
              <a:ext uri="{FF2B5EF4-FFF2-40B4-BE49-F238E27FC236}">
                <a16:creationId xmlns:a16="http://schemas.microsoft.com/office/drawing/2014/main" id="{171D2FB0-43CB-9A32-B12C-F7264F9A2B2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2" r="27852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38659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11F1F1D-979B-409C-8CF2-BDAC82F9B8AC}">
  <we:reference id="wa200005566" version="1.0.0.0" store="en-US" storeType="OMEX"/>
  <we:alternateReferences>
    <we:reference id="wa200005566" version="1.0.0.0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239</Words>
  <Application>Microsoft Office PowerPoint</Application>
  <PresentationFormat>Widescreen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Lato Extended</vt:lpstr>
      <vt:lpstr>Söhne</vt:lpstr>
      <vt:lpstr>Office Theme</vt:lpstr>
      <vt:lpstr>SUBURBAN OUTFITTERS ONLINE SHOPPING PORTAL </vt:lpstr>
      <vt:lpstr>Agenda</vt:lpstr>
      <vt:lpstr>PowerPoint Presentation</vt:lpstr>
      <vt:lpstr>Business Use Case Model</vt:lpstr>
      <vt:lpstr>Products and Services</vt:lpstr>
      <vt:lpstr>UI/UX Enhancement</vt:lpstr>
      <vt:lpstr>Customer Journey of Website</vt:lpstr>
      <vt:lpstr>Challenges and Opportunities</vt:lpstr>
      <vt:lpstr>PowerPoint Presentation</vt:lpstr>
      <vt:lpstr>Closing Remarks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Suburban Outfitters: Revolutionizing Online Retail</dc:title>
  <dc:creator>Sai Arunabh Roy1</dc:creator>
  <cp:lastModifiedBy>Sai Arunabh Roy1</cp:lastModifiedBy>
  <cp:revision>16</cp:revision>
  <dcterms:created xsi:type="dcterms:W3CDTF">2023-12-03T02:51:21Z</dcterms:created>
  <dcterms:modified xsi:type="dcterms:W3CDTF">2023-12-03T21:10:11Z</dcterms:modified>
</cp:coreProperties>
</file>

<file path=docProps/thumbnail.jpeg>
</file>